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17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78" r:id="rId2"/>
    <p:sldId id="262" r:id="rId3"/>
    <p:sldId id="279" r:id="rId4"/>
    <p:sldId id="264" r:id="rId5"/>
    <p:sldId id="265" r:id="rId6"/>
    <p:sldId id="266" r:id="rId7"/>
    <p:sldId id="285" r:id="rId8"/>
    <p:sldId id="280" r:id="rId9"/>
    <p:sldId id="261" r:id="rId10"/>
    <p:sldId id="267" r:id="rId11"/>
    <p:sldId id="270" r:id="rId12"/>
    <p:sldId id="286" r:id="rId13"/>
    <p:sldId id="281" r:id="rId14"/>
    <p:sldId id="263" r:id="rId15"/>
    <p:sldId id="268" r:id="rId16"/>
    <p:sldId id="271" r:id="rId17"/>
    <p:sldId id="287" r:id="rId18"/>
    <p:sldId id="282" r:id="rId19"/>
    <p:sldId id="260" r:id="rId20"/>
    <p:sldId id="269" r:id="rId21"/>
    <p:sldId id="272" r:id="rId22"/>
    <p:sldId id="288" r:id="rId23"/>
    <p:sldId id="283" r:id="rId24"/>
    <p:sldId id="273" r:id="rId25"/>
    <p:sldId id="274" r:id="rId26"/>
    <p:sldId id="275" r:id="rId27"/>
    <p:sldId id="289" r:id="rId28"/>
    <p:sldId id="276" r:id="rId29"/>
    <p:sldId id="277" r:id="rId30"/>
    <p:sldId id="284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9" autoAdjust="0"/>
    <p:restoredTop sz="94660"/>
  </p:normalViewPr>
  <p:slideViewPr>
    <p:cSldViewPr>
      <p:cViewPr varScale="1">
        <p:scale>
          <a:sx n="56" d="100"/>
          <a:sy n="56" d="100"/>
        </p:scale>
        <p:origin x="20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082025215712388"/>
          <c:y val="0.22102892432402518"/>
          <c:w val="0.80319277914224618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AVGPROP!$A$43:$A$52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AVGPROP!$D$43:$D$52</c:f>
              <c:numCache>
                <c:formatCode>0.00</c:formatCode>
                <c:ptCount val="10"/>
                <c:pt idx="0">
                  <c:v>4.5340714184919468</c:v>
                </c:pt>
                <c:pt idx="1">
                  <c:v>4.516588229761064</c:v>
                </c:pt>
                <c:pt idx="2">
                  <c:v>4.3947849850403315</c:v>
                </c:pt>
                <c:pt idx="3">
                  <c:v>4.4808037681571298</c:v>
                </c:pt>
                <c:pt idx="4">
                  <c:v>4.4162974872451368</c:v>
                </c:pt>
                <c:pt idx="5">
                  <c:v>4.4279622834258907</c:v>
                </c:pt>
                <c:pt idx="6">
                  <c:v>4.0534123405031037</c:v>
                </c:pt>
                <c:pt idx="7">
                  <c:v>4.392206622652</c:v>
                </c:pt>
                <c:pt idx="8">
                  <c:v>4.4726453995590001</c:v>
                </c:pt>
                <c:pt idx="9">
                  <c:v>4.2677679774069999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16-4D21-9CB3-AA8D2FABE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5568920"/>
        <c:axId val="575563824"/>
      </c:lineChart>
      <c:catAx>
        <c:axId val="575568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575563824"/>
        <c:crosses val="autoZero"/>
        <c:auto val="1"/>
        <c:lblAlgn val="ctr"/>
        <c:lblOffset val="100"/>
        <c:noMultiLvlLbl val="0"/>
      </c:catAx>
      <c:valAx>
        <c:axId val="575563824"/>
        <c:scaling>
          <c:orientation val="minMax"/>
          <c:max val="4.8"/>
          <c:min val="3.8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75568920"/>
        <c:crosses val="autoZero"/>
        <c:crossBetween val="between"/>
        <c:majorUnit val="0.1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3902933612374229E-2"/>
          <c:y val="7.1958822406054349E-2"/>
          <c:w val="0.88529806624320273"/>
          <c:h val="0.71880015353542581"/>
        </c:manualLayout>
      </c:layout>
      <c:lineChart>
        <c:grouping val="standard"/>
        <c:varyColors val="0"/>
        <c:ser>
          <c:idx val="0"/>
          <c:order val="0"/>
          <c:tx>
            <c:strRef>
              <c:f>'3YrST'!$K$3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'3YrST'!$K$4:$K$23</c:f>
              <c:numCache>
                <c:formatCode>0.00</c:formatCode>
                <c:ptCount val="20"/>
                <c:pt idx="0">
                  <c:v>80.607042662631997</c:v>
                </c:pt>
                <c:pt idx="1">
                  <c:v>80.982620483117003</c:v>
                </c:pt>
                <c:pt idx="2">
                  <c:v>81.041611940452</c:v>
                </c:pt>
                <c:pt idx="3">
                  <c:v>80.367364716186003</c:v>
                </c:pt>
                <c:pt idx="4">
                  <c:v>80.806514839626004</c:v>
                </c:pt>
                <c:pt idx="5">
                  <c:v>80.599165880106</c:v>
                </c:pt>
                <c:pt idx="6">
                  <c:v>81.586799342226001</c:v>
                </c:pt>
                <c:pt idx="7">
                  <c:v>81.131491303133004</c:v>
                </c:pt>
                <c:pt idx="8">
                  <c:v>80.993513841763999</c:v>
                </c:pt>
                <c:pt idx="9">
                  <c:v>81.797923520254002</c:v>
                </c:pt>
                <c:pt idx="10">
                  <c:v>82.301811006172002</c:v>
                </c:pt>
                <c:pt idx="11">
                  <c:v>80.881438381476002</c:v>
                </c:pt>
                <c:pt idx="12">
                  <c:v>80.318289033268996</c:v>
                </c:pt>
                <c:pt idx="13">
                  <c:v>80.936178427588004</c:v>
                </c:pt>
                <c:pt idx="14">
                  <c:v>80.455003312331002</c:v>
                </c:pt>
                <c:pt idx="15">
                  <c:v>80.489309427964997</c:v>
                </c:pt>
                <c:pt idx="16">
                  <c:v>80.724120601470005</c:v>
                </c:pt>
                <c:pt idx="17">
                  <c:v>82.180482293541999</c:v>
                </c:pt>
                <c:pt idx="18">
                  <c:v>81.377257217643006</c:v>
                </c:pt>
                <c:pt idx="19">
                  <c:v>82.492750366595999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22-4822-9447-81275F228012}"/>
            </c:ext>
          </c:extLst>
        </c:ser>
        <c:ser>
          <c:idx val="1"/>
          <c:order val="1"/>
          <c:tx>
            <c:strRef>
              <c:f>'3YrST'!$L$3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'3YrST'!$L$4:$L$23</c:f>
              <c:numCache>
                <c:formatCode>0.00</c:formatCode>
                <c:ptCount val="20"/>
                <c:pt idx="0">
                  <c:v>81.819456837770005</c:v>
                </c:pt>
                <c:pt idx="1">
                  <c:v>81.083029443412997</c:v>
                </c:pt>
                <c:pt idx="2">
                  <c:v>81.605876471732003</c:v>
                </c:pt>
                <c:pt idx="3">
                  <c:v>81.173076631691004</c:v>
                </c:pt>
                <c:pt idx="4">
                  <c:v>81.595224071944003</c:v>
                </c:pt>
                <c:pt idx="5">
                  <c:v>82.049528222093002</c:v>
                </c:pt>
                <c:pt idx="6">
                  <c:v>81.553991135908007</c:v>
                </c:pt>
                <c:pt idx="7">
                  <c:v>81.454619588176996</c:v>
                </c:pt>
                <c:pt idx="8">
                  <c:v>81.899740094988999</c:v>
                </c:pt>
                <c:pt idx="9">
                  <c:v>81.892996357620007</c:v>
                </c:pt>
                <c:pt idx="10">
                  <c:v>82.260149635279006</c:v>
                </c:pt>
                <c:pt idx="11">
                  <c:v>80.941083843806993</c:v>
                </c:pt>
                <c:pt idx="12">
                  <c:v>80.621026025258999</c:v>
                </c:pt>
                <c:pt idx="13">
                  <c:v>80.474419307456003</c:v>
                </c:pt>
                <c:pt idx="14">
                  <c:v>79.717145513272001</c:v>
                </c:pt>
                <c:pt idx="15">
                  <c:v>80.990631024902001</c:v>
                </c:pt>
                <c:pt idx="16">
                  <c:v>80.659209655878001</c:v>
                </c:pt>
                <c:pt idx="17">
                  <c:v>82.028513127956998</c:v>
                </c:pt>
                <c:pt idx="18">
                  <c:v>81.379278661464994</c:v>
                </c:pt>
                <c:pt idx="19">
                  <c:v>82.007089479461996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22-4822-9447-81275F228012}"/>
            </c:ext>
          </c:extLst>
        </c:ser>
        <c:ser>
          <c:idx val="2"/>
          <c:order val="2"/>
          <c:tx>
            <c:strRef>
              <c:f>'3YrST'!$M$3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'3YrST'!$M$4:$M$23</c:f>
              <c:numCache>
                <c:formatCode>0.00</c:formatCode>
                <c:ptCount val="20"/>
                <c:pt idx="0">
                  <c:v>81.242846157377997</c:v>
                </c:pt>
                <c:pt idx="1">
                  <c:v>81.268630826766994</c:v>
                </c:pt>
                <c:pt idx="2">
                  <c:v>81.398437146896995</c:v>
                </c:pt>
                <c:pt idx="3">
                  <c:v>81.202904110457993</c:v>
                </c:pt>
                <c:pt idx="4">
                  <c:v>81.542105263158007</c:v>
                </c:pt>
                <c:pt idx="5">
                  <c:v>81.804644471149999</c:v>
                </c:pt>
                <c:pt idx="6">
                  <c:v>81.854537095324005</c:v>
                </c:pt>
                <c:pt idx="7">
                  <c:v>81.643289649045002</c:v>
                </c:pt>
                <c:pt idx="8">
                  <c:v>82.083890345065001</c:v>
                </c:pt>
                <c:pt idx="9">
                  <c:v>81.934585420705005</c:v>
                </c:pt>
                <c:pt idx="10">
                  <c:v>82.244927763895006</c:v>
                </c:pt>
                <c:pt idx="11">
                  <c:v>81.215711320306994</c:v>
                </c:pt>
                <c:pt idx="12">
                  <c:v>80.284358181387006</c:v>
                </c:pt>
                <c:pt idx="13">
                  <c:v>80.247029164780997</c:v>
                </c:pt>
                <c:pt idx="14">
                  <c:v>79.780133189557006</c:v>
                </c:pt>
                <c:pt idx="15">
                  <c:v>80.643240938670999</c:v>
                </c:pt>
                <c:pt idx="16">
                  <c:v>79.823202138355995</c:v>
                </c:pt>
                <c:pt idx="17">
                  <c:v>81.105010769293003</c:v>
                </c:pt>
                <c:pt idx="18">
                  <c:v>81.090148290466999</c:v>
                </c:pt>
                <c:pt idx="19">
                  <c:v>81.560531512194999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22-4822-9447-81275F2280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629816"/>
        <c:axId val="495627856"/>
      </c:lineChart>
      <c:valAx>
        <c:axId val="495627856"/>
        <c:scaling>
          <c:orientation val="minMax"/>
          <c:max val="83"/>
          <c:min val="79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5629816"/>
        <c:crosses val="max"/>
        <c:crossBetween val="between"/>
      </c:valAx>
      <c:catAx>
        <c:axId val="495629816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495627856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3909645540580089"/>
          <c:w val="0.26399948464861267"/>
          <c:h val="5.0864933090678306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2436768151099719E-2"/>
          <c:y val="7.9761157334332533E-2"/>
          <c:w val="0.88383190078192775"/>
          <c:h val="0.75215962441314554"/>
        </c:manualLayout>
      </c:layout>
      <c:lineChart>
        <c:grouping val="standard"/>
        <c:varyColors val="0"/>
        <c:ser>
          <c:idx val="0"/>
          <c:order val="0"/>
          <c:tx>
            <c:strRef>
              <c:f>'3YrST'!$N$3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'3YrST'!$N$4:$N$23</c:f>
              <c:numCache>
                <c:formatCode>0.0</c:formatCode>
                <c:ptCount val="20"/>
                <c:pt idx="0">
                  <c:v>76.521633888048001</c:v>
                </c:pt>
                <c:pt idx="1">
                  <c:v>75.140612973890001</c:v>
                </c:pt>
                <c:pt idx="2">
                  <c:v>85.512604351920999</c:v>
                </c:pt>
                <c:pt idx="3">
                  <c:v>83.368814151200993</c:v>
                </c:pt>
                <c:pt idx="4">
                  <c:v>84.062286168697995</c:v>
                </c:pt>
                <c:pt idx="5">
                  <c:v>86.469148539193</c:v>
                </c:pt>
                <c:pt idx="6">
                  <c:v>62.374631578394002</c:v>
                </c:pt>
                <c:pt idx="7">
                  <c:v>88.040422150686993</c:v>
                </c:pt>
                <c:pt idx="8">
                  <c:v>76.593345157309997</c:v>
                </c:pt>
                <c:pt idx="9">
                  <c:v>81.377135659824006</c:v>
                </c:pt>
                <c:pt idx="10">
                  <c:v>85.584804905786996</c:v>
                </c:pt>
                <c:pt idx="11">
                  <c:v>62.368271548419003</c:v>
                </c:pt>
                <c:pt idx="12">
                  <c:v>77.860150353126997</c:v>
                </c:pt>
                <c:pt idx="13">
                  <c:v>88.825112292049994</c:v>
                </c:pt>
                <c:pt idx="14">
                  <c:v>81.145107173932999</c:v>
                </c:pt>
                <c:pt idx="15">
                  <c:v>86.019716482722004</c:v>
                </c:pt>
                <c:pt idx="16">
                  <c:v>61.651953672510999</c:v>
                </c:pt>
                <c:pt idx="17">
                  <c:v>98.961974367121996</c:v>
                </c:pt>
                <c:pt idx="18">
                  <c:v>89.744428690879005</c:v>
                </c:pt>
                <c:pt idx="19">
                  <c:v>94.362861453091995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08-4C31-9F70-97235E59C1BF}"/>
            </c:ext>
          </c:extLst>
        </c:ser>
        <c:ser>
          <c:idx val="1"/>
          <c:order val="1"/>
          <c:tx>
            <c:strRef>
              <c:f>'3YrST'!$O$3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'3YrST'!$O$4:$O$23</c:f>
              <c:numCache>
                <c:formatCode>0.0</c:formatCode>
                <c:ptCount val="20"/>
                <c:pt idx="0">
                  <c:v>93.701312577300996</c:v>
                </c:pt>
                <c:pt idx="1">
                  <c:v>90.433368860675998</c:v>
                </c:pt>
                <c:pt idx="2">
                  <c:v>92.315963612375995</c:v>
                </c:pt>
                <c:pt idx="3">
                  <c:v>94.011136785483998</c:v>
                </c:pt>
                <c:pt idx="4">
                  <c:v>97.011462830639999</c:v>
                </c:pt>
                <c:pt idx="5">
                  <c:v>97.976617859895001</c:v>
                </c:pt>
                <c:pt idx="6">
                  <c:v>96.195675953722002</c:v>
                </c:pt>
                <c:pt idx="7">
                  <c:v>96.892544107649996</c:v>
                </c:pt>
                <c:pt idx="8">
                  <c:v>94.318703362779004</c:v>
                </c:pt>
                <c:pt idx="9">
                  <c:v>98.497251234987999</c:v>
                </c:pt>
                <c:pt idx="10">
                  <c:v>99.168061691313994</c:v>
                </c:pt>
                <c:pt idx="11">
                  <c:v>77.267701207898995</c:v>
                </c:pt>
                <c:pt idx="12">
                  <c:v>76.292341576292003</c:v>
                </c:pt>
                <c:pt idx="13">
                  <c:v>44.574681588064998</c:v>
                </c:pt>
                <c:pt idx="14">
                  <c:v>57.968338541526997</c:v>
                </c:pt>
                <c:pt idx="15">
                  <c:v>86.818338428155997</c:v>
                </c:pt>
                <c:pt idx="16">
                  <c:v>56.006839996505001</c:v>
                </c:pt>
                <c:pt idx="17">
                  <c:v>86.308642421178007</c:v>
                </c:pt>
                <c:pt idx="18">
                  <c:v>93.291296319386007</c:v>
                </c:pt>
                <c:pt idx="19">
                  <c:v>96.123132477751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608-4C31-9F70-97235E59C1BF}"/>
            </c:ext>
          </c:extLst>
        </c:ser>
        <c:ser>
          <c:idx val="2"/>
          <c:order val="2"/>
          <c:tx>
            <c:strRef>
              <c:f>'3YrST'!$P$3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'3YrST'!$P$4:$P$23</c:f>
              <c:numCache>
                <c:formatCode>0.0</c:formatCode>
                <c:ptCount val="20"/>
                <c:pt idx="0">
                  <c:v>91.222109999081994</c:v>
                </c:pt>
                <c:pt idx="1">
                  <c:v>89.138771409076</c:v>
                </c:pt>
                <c:pt idx="2">
                  <c:v>89.026550573275998</c:v>
                </c:pt>
                <c:pt idx="3">
                  <c:v>94.084380895010995</c:v>
                </c:pt>
                <c:pt idx="4">
                  <c:v>94.628135018262</c:v>
                </c:pt>
                <c:pt idx="5">
                  <c:v>96.353311555321994</c:v>
                </c:pt>
                <c:pt idx="6">
                  <c:v>98.246951869650999</c:v>
                </c:pt>
                <c:pt idx="7">
                  <c:v>96.811372723234001</c:v>
                </c:pt>
                <c:pt idx="8">
                  <c:v>91.472904419705998</c:v>
                </c:pt>
                <c:pt idx="9">
                  <c:v>98.930513181175002</c:v>
                </c:pt>
                <c:pt idx="10">
                  <c:v>99.358045244530999</c:v>
                </c:pt>
                <c:pt idx="11">
                  <c:v>84.369716691443998</c:v>
                </c:pt>
                <c:pt idx="12">
                  <c:v>81.055142934987998</c:v>
                </c:pt>
                <c:pt idx="13">
                  <c:v>86.917804963242006</c:v>
                </c:pt>
                <c:pt idx="14">
                  <c:v>85.484149516019002</c:v>
                </c:pt>
                <c:pt idx="15">
                  <c:v>83.654375669865999</c:v>
                </c:pt>
                <c:pt idx="16">
                  <c:v>70.217513916477003</c:v>
                </c:pt>
                <c:pt idx="17">
                  <c:v>99.012476124680006</c:v>
                </c:pt>
                <c:pt idx="18">
                  <c:v>98.23615371823</c:v>
                </c:pt>
                <c:pt idx="19">
                  <c:v>98.722341463415006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608-4C31-9F70-97235E59C1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631384"/>
        <c:axId val="495628640"/>
      </c:lineChart>
      <c:valAx>
        <c:axId val="495628640"/>
        <c:scaling>
          <c:orientation val="minMax"/>
          <c:max val="100"/>
          <c:min val="20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5631384"/>
        <c:crosses val="max"/>
        <c:crossBetween val="between"/>
      </c:valAx>
      <c:catAx>
        <c:axId val="495631384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495628640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483564550081234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709842276384658"/>
          <c:y val="0.16048560522598632"/>
          <c:w val="0.83691460602113754"/>
          <c:h val="0.65035063490254974"/>
        </c:manualLayout>
      </c:layout>
      <c:lineChart>
        <c:grouping val="standard"/>
        <c:varyColors val="0"/>
        <c:ser>
          <c:idx val="0"/>
          <c:order val="0"/>
          <c:tx>
            <c:strRef>
              <c:f>'3YrCO'!$B$3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'3YrCO'!$B$4:$B$13</c:f>
              <c:numCache>
                <c:formatCode>General</c:formatCode>
                <c:ptCount val="10"/>
                <c:pt idx="0">
                  <c:v>4.5227670946679996</c:v>
                </c:pt>
                <c:pt idx="1">
                  <c:v>4.2765607418049996</c:v>
                </c:pt>
                <c:pt idx="2">
                  <c:v>4.7328447955320003</c:v>
                </c:pt>
                <c:pt idx="3" formatCode="0.00">
                  <c:v>4.6499985078929997</c:v>
                </c:pt>
                <c:pt idx="4" formatCode="0.00">
                  <c:v>4.6860737131289998</c:v>
                </c:pt>
                <c:pt idx="5" formatCode="0.00">
                  <c:v>4.6645872333850003</c:v>
                </c:pt>
                <c:pt idx="6" formatCode="0.00">
                  <c:v>4.1606188447549997</c:v>
                </c:pt>
                <c:pt idx="7" formatCode="0.00">
                  <c:v>4.0709301218840004</c:v>
                </c:pt>
                <c:pt idx="8" formatCode="0.00">
                  <c:v>3.989603795581</c:v>
                </c:pt>
                <c:pt idx="9" formatCode="0.00">
                  <c:v>4.4737057827389997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76-46B3-871D-53C398C70553}"/>
            </c:ext>
          </c:extLst>
        </c:ser>
        <c:ser>
          <c:idx val="1"/>
          <c:order val="1"/>
          <c:tx>
            <c:strRef>
              <c:f>'3YrCO'!$C$3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'3YrCO'!$C$4:$C$13</c:f>
              <c:numCache>
                <c:formatCode>General</c:formatCode>
                <c:ptCount val="10"/>
                <c:pt idx="0">
                  <c:v>4.626045214196</c:v>
                </c:pt>
                <c:pt idx="1">
                  <c:v>4.5341860562859999</c:v>
                </c:pt>
                <c:pt idx="2">
                  <c:v>4.5589787870120002</c:v>
                </c:pt>
                <c:pt idx="3" formatCode="0.00">
                  <c:v>4.4575886643820004</c:v>
                </c:pt>
                <c:pt idx="4" formatCode="0.00">
                  <c:v>4.6471696124779998</c:v>
                </c:pt>
                <c:pt idx="5" formatCode="0.00">
                  <c:v>4.3761576692039998</c:v>
                </c:pt>
                <c:pt idx="6" formatCode="0.00">
                  <c:v>4.3023888315820003</c:v>
                </c:pt>
                <c:pt idx="7" formatCode="0.00">
                  <c:v>4.33859718162</c:v>
                </c:pt>
                <c:pt idx="8" formatCode="0.00">
                  <c:v>4.4784474923859996</c:v>
                </c:pt>
                <c:pt idx="9" formatCode="0.00">
                  <c:v>4.4970300877399998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76-46B3-871D-53C398C70553}"/>
            </c:ext>
          </c:extLst>
        </c:ser>
        <c:ser>
          <c:idx val="2"/>
          <c:order val="2"/>
          <c:tx>
            <c:strRef>
              <c:f>'3YrCO'!$D$3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'3YrCO'!$D$4:$D$13</c:f>
              <c:numCache>
                <c:formatCode>0.00</c:formatCode>
                <c:ptCount val="10"/>
                <c:pt idx="0">
                  <c:v>4.2522774430380004</c:v>
                </c:pt>
                <c:pt idx="1">
                  <c:v>4.4471598123740002</c:v>
                </c:pt>
                <c:pt idx="2">
                  <c:v>4.5136590323080004</c:v>
                </c:pt>
                <c:pt idx="3">
                  <c:v>4.3879891720769999</c:v>
                </c:pt>
                <c:pt idx="4">
                  <c:v>4.5870651823789999</c:v>
                </c:pt>
                <c:pt idx="5">
                  <c:v>4.3194887677220004</c:v>
                </c:pt>
                <c:pt idx="6">
                  <c:v>3.9156194380259999</c:v>
                </c:pt>
                <c:pt idx="7">
                  <c:v>3.7694212617059999</c:v>
                </c:pt>
                <c:pt idx="8">
                  <c:v>4.0721039063879996</c:v>
                </c:pt>
                <c:pt idx="9">
                  <c:v>4.4616408547560003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B76-46B3-871D-53C398C70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175232"/>
        <c:axId val="355177584"/>
      </c:lineChart>
      <c:valAx>
        <c:axId val="355177584"/>
        <c:scaling>
          <c:orientation val="minMax"/>
          <c:max val="5"/>
          <c:min val="3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55175232"/>
        <c:crosses val="max"/>
        <c:crossBetween val="between"/>
        <c:majorUnit val="0.5"/>
      </c:valAx>
      <c:catAx>
        <c:axId val="355175232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35517758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66"/>
          <c:y val="0.90649153275227623"/>
          <c:w val="0.26399948464861267"/>
          <c:h val="5.1128132104605539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3496455466431183E-2"/>
          <c:y val="7.5908169706634762E-2"/>
          <c:w val="0.8968842367702522"/>
          <c:h val="0.72703886039962151"/>
        </c:manualLayout>
      </c:layout>
      <c:lineChart>
        <c:grouping val="standard"/>
        <c:varyColors val="0"/>
        <c:ser>
          <c:idx val="0"/>
          <c:order val="0"/>
          <c:tx>
            <c:strRef>
              <c:f>'3YrST'!$B$3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'3YrST'!$B$4:$B$23</c:f>
              <c:numCache>
                <c:formatCode>0.0</c:formatCode>
                <c:ptCount val="20"/>
                <c:pt idx="0">
                  <c:v>4.4527201210290004</c:v>
                </c:pt>
                <c:pt idx="1">
                  <c:v>4.38230003355</c:v>
                </c:pt>
                <c:pt idx="2">
                  <c:v>4.2475691808649998</c:v>
                </c:pt>
                <c:pt idx="3">
                  <c:v>4.3752590834109997</c:v>
                </c:pt>
                <c:pt idx="4">
                  <c:v>4.5652970556900003</c:v>
                </c:pt>
                <c:pt idx="5">
                  <c:v>4.6526307702440004</c:v>
                </c:pt>
                <c:pt idx="6">
                  <c:v>4.7638913990300003</c:v>
                </c:pt>
                <c:pt idx="7">
                  <c:v>4.6772447397369996</c:v>
                </c:pt>
                <c:pt idx="8">
                  <c:v>4.7955055232110002</c:v>
                </c:pt>
                <c:pt idx="9">
                  <c:v>4.6177059487039998</c:v>
                </c:pt>
                <c:pt idx="10">
                  <c:v>4.6880136790879998</c:v>
                </c:pt>
                <c:pt idx="11">
                  <c:v>4.6645872333850003</c:v>
                </c:pt>
                <c:pt idx="12">
                  <c:v>4.1606188447549997</c:v>
                </c:pt>
                <c:pt idx="13">
                  <c:v>4.0709301218840004</c:v>
                </c:pt>
                <c:pt idx="14">
                  <c:v>3.989603795581</c:v>
                </c:pt>
                <c:pt idx="15">
                  <c:v>4.2750536814500002</c:v>
                </c:pt>
                <c:pt idx="16">
                  <c:v>3.839115253154</c:v>
                </c:pt>
                <c:pt idx="17">
                  <c:v>4.1165978180279996</c:v>
                </c:pt>
                <c:pt idx="18">
                  <c:v>4.5644872214349999</c:v>
                </c:pt>
                <c:pt idx="19">
                  <c:v>4.3411958941249997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33-4479-A155-7A30289DA94A}"/>
            </c:ext>
          </c:extLst>
        </c:ser>
        <c:ser>
          <c:idx val="1"/>
          <c:order val="1"/>
          <c:tx>
            <c:strRef>
              <c:f>'3YrST'!$C$3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'3YrST'!$C$4:$C$23</c:f>
              <c:numCache>
                <c:formatCode>0.0</c:formatCode>
                <c:ptCount val="20"/>
                <c:pt idx="0">
                  <c:v>4.5744199599820003</c:v>
                </c:pt>
                <c:pt idx="1">
                  <c:v>4.3787413306299996</c:v>
                </c:pt>
                <c:pt idx="2">
                  <c:v>4.5429477627320001</c:v>
                </c:pt>
                <c:pt idx="3">
                  <c:v>4.5732023466799996</c:v>
                </c:pt>
                <c:pt idx="4">
                  <c:v>4.6358122961479999</c:v>
                </c:pt>
                <c:pt idx="5">
                  <c:v>4.6822397233239998</c:v>
                </c:pt>
                <c:pt idx="6">
                  <c:v>4.5311486501629998</c:v>
                </c:pt>
                <c:pt idx="7">
                  <c:v>4.5904768682629999</c:v>
                </c:pt>
                <c:pt idx="8">
                  <c:v>4.567293223389</c:v>
                </c:pt>
                <c:pt idx="9">
                  <c:v>4.5008098491109996</c:v>
                </c:pt>
                <c:pt idx="10">
                  <c:v>4.5194368733720003</c:v>
                </c:pt>
                <c:pt idx="11">
                  <c:v>4.3761576692039998</c:v>
                </c:pt>
                <c:pt idx="12">
                  <c:v>4.3023888315820003</c:v>
                </c:pt>
                <c:pt idx="13">
                  <c:v>4.33859718162</c:v>
                </c:pt>
                <c:pt idx="14">
                  <c:v>4.4784474923859996</c:v>
                </c:pt>
                <c:pt idx="15">
                  <c:v>4.4254715459670004</c:v>
                </c:pt>
                <c:pt idx="16">
                  <c:v>3.83764244792</c:v>
                </c:pt>
                <c:pt idx="17">
                  <c:v>4.2704503593479997</c:v>
                </c:pt>
                <c:pt idx="18">
                  <c:v>4.5738037560190001</c:v>
                </c:pt>
                <c:pt idx="19">
                  <c:v>4.3831863092020003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33-4479-A155-7A30289DA94A}"/>
            </c:ext>
          </c:extLst>
        </c:ser>
        <c:ser>
          <c:idx val="2"/>
          <c:order val="2"/>
          <c:tx>
            <c:strRef>
              <c:f>'3YrST'!$D$3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'3YrST'!$D$4:$D$23</c:f>
              <c:numCache>
                <c:formatCode>0.0</c:formatCode>
                <c:ptCount val="20"/>
                <c:pt idx="0">
                  <c:v>4.2898620420529996</c:v>
                </c:pt>
                <c:pt idx="1">
                  <c:v>4.4171216470269998</c:v>
                </c:pt>
                <c:pt idx="2">
                  <c:v>4.4634414144869998</c:v>
                </c:pt>
                <c:pt idx="3">
                  <c:v>4.2865558074279999</c:v>
                </c:pt>
                <c:pt idx="4">
                  <c:v>4.239645234698</c:v>
                </c:pt>
                <c:pt idx="5">
                  <c:v>4.2370008970740001</c:v>
                </c:pt>
                <c:pt idx="6">
                  <c:v>4.463307965656</c:v>
                </c:pt>
                <c:pt idx="7">
                  <c:v>4.633232163483</c:v>
                </c:pt>
                <c:pt idx="8">
                  <c:v>4.5579614246269999</c:v>
                </c:pt>
                <c:pt idx="9">
                  <c:v>4.3618299283809998</c:v>
                </c:pt>
                <c:pt idx="10">
                  <c:v>4.3044748975290004</c:v>
                </c:pt>
                <c:pt idx="11">
                  <c:v>4.3194887677220004</c:v>
                </c:pt>
                <c:pt idx="12">
                  <c:v>3.9156194380259999</c:v>
                </c:pt>
                <c:pt idx="13">
                  <c:v>3.7694212617059999</c:v>
                </c:pt>
                <c:pt idx="14">
                  <c:v>4.0721039063879996</c:v>
                </c:pt>
                <c:pt idx="15">
                  <c:v>4.0432154763529997</c:v>
                </c:pt>
                <c:pt idx="16">
                  <c:v>3.2988116432479999</c:v>
                </c:pt>
                <c:pt idx="17">
                  <c:v>4.2612996301869996</c:v>
                </c:pt>
                <c:pt idx="18">
                  <c:v>4.5714536428640002</c:v>
                </c:pt>
                <c:pt idx="19">
                  <c:v>4.2592280975610004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33-4479-A155-7A30289DA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177976"/>
        <c:axId val="355181504"/>
      </c:lineChart>
      <c:valAx>
        <c:axId val="355181504"/>
        <c:scaling>
          <c:orientation val="minMax"/>
          <c:max val="5.5"/>
          <c:min val="3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55177976"/>
        <c:crosses val="max"/>
        <c:crossBetween val="between"/>
        <c:majorUnit val="0.5"/>
      </c:valAx>
      <c:catAx>
        <c:axId val="355177976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35518150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483564550081234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082025215712382"/>
          <c:y val="0.22102892432402518"/>
          <c:w val="0.80319277914224629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AVGPROP!$A$43:$A$52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AVGPROP!$E$43:$E$52</c:f>
              <c:numCache>
                <c:formatCode>0.0</c:formatCode>
                <c:ptCount val="10"/>
                <c:pt idx="0">
                  <c:v>29.954430954097639</c:v>
                </c:pt>
                <c:pt idx="1">
                  <c:v>29.866459250171875</c:v>
                </c:pt>
                <c:pt idx="2">
                  <c:v>30.223822102707807</c:v>
                </c:pt>
                <c:pt idx="3">
                  <c:v>30.057888675357834</c:v>
                </c:pt>
                <c:pt idx="4">
                  <c:v>30.344436369248307</c:v>
                </c:pt>
                <c:pt idx="5">
                  <c:v>30.339015346028127</c:v>
                </c:pt>
                <c:pt idx="6">
                  <c:v>29.907549507517242</c:v>
                </c:pt>
                <c:pt idx="7">
                  <c:v>29.901388323586001</c:v>
                </c:pt>
                <c:pt idx="8">
                  <c:v>30.608614628763998</c:v>
                </c:pt>
                <c:pt idx="9">
                  <c:v>30.607257160092999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F55-4D30-9204-17C3C1CBB2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798040"/>
        <c:axId val="498799608"/>
      </c:lineChart>
      <c:catAx>
        <c:axId val="498798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498799608"/>
        <c:crosses val="autoZero"/>
        <c:auto val="1"/>
        <c:lblAlgn val="ctr"/>
        <c:lblOffset val="100"/>
        <c:noMultiLvlLbl val="0"/>
      </c:catAx>
      <c:valAx>
        <c:axId val="498799608"/>
        <c:scaling>
          <c:orientation val="minMax"/>
          <c:max val="31.5"/>
          <c:min val="27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8798040"/>
        <c:crosses val="autoZero"/>
        <c:crossBetween val="between"/>
        <c:majorUnit val="0.5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082025215712393"/>
          <c:y val="0.14837693804223825"/>
          <c:w val="0.80319277914224607"/>
          <c:h val="0.6886947476510854"/>
        </c:manualLayout>
      </c:layout>
      <c:lineChart>
        <c:grouping val="standard"/>
        <c:varyColors val="0"/>
        <c:ser>
          <c:idx val="0"/>
          <c:order val="0"/>
          <c:tx>
            <c:strRef>
              <c:f>'3YrCO'!$E$3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'3YrCO'!$E$4:$E$13</c:f>
              <c:numCache>
                <c:formatCode>0.0</c:formatCode>
                <c:ptCount val="10"/>
                <c:pt idx="0">
                  <c:v>29.509311342610999</c:v>
                </c:pt>
                <c:pt idx="1">
                  <c:v>28.818047627894</c:v>
                </c:pt>
                <c:pt idx="2">
                  <c:v>30.006383009747999</c:v>
                </c:pt>
                <c:pt idx="3">
                  <c:v>29.663834780677</c:v>
                </c:pt>
                <c:pt idx="4">
                  <c:v>30.097484582380002</c:v>
                </c:pt>
                <c:pt idx="5">
                  <c:v>29.442014440074999</c:v>
                </c:pt>
                <c:pt idx="6">
                  <c:v>29.659213300914999</c:v>
                </c:pt>
                <c:pt idx="7">
                  <c:v>30.828324946314002</c:v>
                </c:pt>
                <c:pt idx="8">
                  <c:v>30.143428663003</c:v>
                </c:pt>
                <c:pt idx="9">
                  <c:v>32.254022499081998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BA-4884-8103-A13942436BAC}"/>
            </c:ext>
          </c:extLst>
        </c:ser>
        <c:ser>
          <c:idx val="1"/>
          <c:order val="1"/>
          <c:tx>
            <c:strRef>
              <c:f>'3YrCO'!$F$3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'3YrCO'!$F$4:$F$13</c:f>
              <c:numCache>
                <c:formatCode>0.0</c:formatCode>
                <c:ptCount val="10"/>
                <c:pt idx="0">
                  <c:v>30.940396199092</c:v>
                </c:pt>
                <c:pt idx="1">
                  <c:v>29.947599293233999</c:v>
                </c:pt>
                <c:pt idx="2">
                  <c:v>30.949691275016001</c:v>
                </c:pt>
                <c:pt idx="3">
                  <c:v>30.284276819889001</c:v>
                </c:pt>
                <c:pt idx="4">
                  <c:v>30.931667406883001</c:v>
                </c:pt>
                <c:pt idx="5">
                  <c:v>30.910466496531999</c:v>
                </c:pt>
                <c:pt idx="6">
                  <c:v>31.320611391452001</c:v>
                </c:pt>
                <c:pt idx="7">
                  <c:v>30.561426569005</c:v>
                </c:pt>
                <c:pt idx="8">
                  <c:v>30.355273754765999</c:v>
                </c:pt>
                <c:pt idx="9">
                  <c:v>32.156305544456998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BA-4884-8103-A13942436BAC}"/>
            </c:ext>
          </c:extLst>
        </c:ser>
        <c:ser>
          <c:idx val="2"/>
          <c:order val="2"/>
          <c:tx>
            <c:strRef>
              <c:f>'3YrCO'!$G$3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'3YrCO'!$G$4:$G$13</c:f>
              <c:numCache>
                <c:formatCode>00.00</c:formatCode>
                <c:ptCount val="10"/>
                <c:pt idx="0">
                  <c:v>29.94310804249</c:v>
                </c:pt>
                <c:pt idx="1">
                  <c:v>29.922630218039</c:v>
                </c:pt>
                <c:pt idx="2">
                  <c:v>31.393840210678999</c:v>
                </c:pt>
                <c:pt idx="3">
                  <c:v>31.061645949296999</c:v>
                </c:pt>
                <c:pt idx="4">
                  <c:v>30.885031781114002</c:v>
                </c:pt>
                <c:pt idx="5">
                  <c:v>30.882449357607001</c:v>
                </c:pt>
                <c:pt idx="6">
                  <c:v>30.650992530368999</c:v>
                </c:pt>
                <c:pt idx="7">
                  <c:v>30.398170664914002</c:v>
                </c:pt>
                <c:pt idx="8">
                  <c:v>30.296904037809</c:v>
                </c:pt>
                <c:pt idx="9">
                  <c:v>31.950167395364002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BA-4884-8103-A13942436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178760"/>
        <c:axId val="355177192"/>
      </c:lineChart>
      <c:valAx>
        <c:axId val="355177192"/>
        <c:scaling>
          <c:orientation val="minMax"/>
          <c:max val="35"/>
          <c:min val="25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55178760"/>
        <c:crosses val="max"/>
        <c:crossBetween val="between"/>
      </c:valAx>
      <c:catAx>
        <c:axId val="35517876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355177192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9504437228550227E-2"/>
          <c:y val="7.1688712545167149E-2"/>
          <c:w val="0.89229282995447612"/>
          <c:h val="0.73309303508510215"/>
        </c:manualLayout>
      </c:layout>
      <c:lineChart>
        <c:grouping val="standard"/>
        <c:varyColors val="0"/>
        <c:ser>
          <c:idx val="0"/>
          <c:order val="0"/>
          <c:tx>
            <c:strRef>
              <c:f>'3YrST'!$E$3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'3YrST'!$E$4:$E$23</c:f>
              <c:numCache>
                <c:formatCode>0.0</c:formatCode>
                <c:ptCount val="20"/>
                <c:pt idx="0">
                  <c:v>28.414258396369</c:v>
                </c:pt>
                <c:pt idx="1">
                  <c:v>28.967338813127999</c:v>
                </c:pt>
                <c:pt idx="2">
                  <c:v>28.837634287737998</c:v>
                </c:pt>
                <c:pt idx="3">
                  <c:v>28.844528472324001</c:v>
                </c:pt>
                <c:pt idx="4">
                  <c:v>29.950789175316999</c:v>
                </c:pt>
                <c:pt idx="5">
                  <c:v>29.130944201769001</c:v>
                </c:pt>
                <c:pt idx="6">
                  <c:v>29.435903440703001</c:v>
                </c:pt>
                <c:pt idx="7">
                  <c:v>29.943744982439</c:v>
                </c:pt>
                <c:pt idx="8">
                  <c:v>30.360985936536</c:v>
                </c:pt>
                <c:pt idx="9">
                  <c:v>29.857481295846998</c:v>
                </c:pt>
                <c:pt idx="10">
                  <c:v>29.933046383893</c:v>
                </c:pt>
                <c:pt idx="11">
                  <c:v>29.442014440074999</c:v>
                </c:pt>
                <c:pt idx="12">
                  <c:v>29.659213300914999</c:v>
                </c:pt>
                <c:pt idx="13">
                  <c:v>30.828324946314002</c:v>
                </c:pt>
                <c:pt idx="14">
                  <c:v>30.143428663003</c:v>
                </c:pt>
                <c:pt idx="15">
                  <c:v>30.046509014026999</c:v>
                </c:pt>
                <c:pt idx="16">
                  <c:v>28.970883025549</c:v>
                </c:pt>
                <c:pt idx="17">
                  <c:v>30.287836740458001</c:v>
                </c:pt>
                <c:pt idx="18">
                  <c:v>31.360763493968001</c:v>
                </c:pt>
                <c:pt idx="19">
                  <c:v>34.460997352069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EC-49BF-8D9D-78867D55EEE5}"/>
            </c:ext>
          </c:extLst>
        </c:ser>
        <c:ser>
          <c:idx val="1"/>
          <c:order val="1"/>
          <c:tx>
            <c:strRef>
              <c:f>'3YrST'!$F$3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'3YrST'!$F$4:$F$23</c:f>
              <c:numCache>
                <c:formatCode>0.0</c:formatCode>
                <c:ptCount val="20"/>
                <c:pt idx="0">
                  <c:v>30.318315212816</c:v>
                </c:pt>
                <c:pt idx="1">
                  <c:v>29.689110545898</c:v>
                </c:pt>
                <c:pt idx="2">
                  <c:v>29.960162089255</c:v>
                </c:pt>
                <c:pt idx="3">
                  <c:v>30.233427402553001</c:v>
                </c:pt>
                <c:pt idx="4">
                  <c:v>31.179359457777998</c:v>
                </c:pt>
                <c:pt idx="5">
                  <c:v>31.152392252317</c:v>
                </c:pt>
                <c:pt idx="6">
                  <c:v>29.948685166785999</c:v>
                </c:pt>
                <c:pt idx="7">
                  <c:v>30.826043173696998</c:v>
                </c:pt>
                <c:pt idx="8">
                  <c:v>31.112448796822001</c:v>
                </c:pt>
                <c:pt idx="9">
                  <c:v>30.696129348168</c:v>
                </c:pt>
                <c:pt idx="10">
                  <c:v>30.405008309713999</c:v>
                </c:pt>
                <c:pt idx="11">
                  <c:v>30.910466496531999</c:v>
                </c:pt>
                <c:pt idx="12">
                  <c:v>31.320611391452001</c:v>
                </c:pt>
                <c:pt idx="13">
                  <c:v>30.561426569005</c:v>
                </c:pt>
                <c:pt idx="14">
                  <c:v>30.355273754765999</c:v>
                </c:pt>
                <c:pt idx="15">
                  <c:v>32.105325005681003</c:v>
                </c:pt>
                <c:pt idx="16">
                  <c:v>30.711418716792998</c:v>
                </c:pt>
                <c:pt idx="17">
                  <c:v>30.583795008848</c:v>
                </c:pt>
                <c:pt idx="18">
                  <c:v>31.567014897015</c:v>
                </c:pt>
                <c:pt idx="19">
                  <c:v>33.531737708206997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EC-49BF-8D9D-78867D55EEE5}"/>
            </c:ext>
          </c:extLst>
        </c:ser>
        <c:ser>
          <c:idx val="2"/>
          <c:order val="2"/>
          <c:tx>
            <c:strRef>
              <c:f>'3YrST'!$G$3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'3YrST'!$G$4:$G$23</c:f>
              <c:numCache>
                <c:formatCode>0.0</c:formatCode>
                <c:ptCount val="20"/>
                <c:pt idx="0">
                  <c:v>30.217331971351999</c:v>
                </c:pt>
                <c:pt idx="1">
                  <c:v>30.271922980587</c:v>
                </c:pt>
                <c:pt idx="2">
                  <c:v>29.833271700741999</c:v>
                </c:pt>
                <c:pt idx="3">
                  <c:v>29.655371891001</c:v>
                </c:pt>
                <c:pt idx="4">
                  <c:v>30.125494488051999</c:v>
                </c:pt>
                <c:pt idx="5">
                  <c:v>29.721242023662001</c:v>
                </c:pt>
                <c:pt idx="6">
                  <c:v>30.627735555179999</c:v>
                </c:pt>
                <c:pt idx="7">
                  <c:v>30.952893380719999</c:v>
                </c:pt>
                <c:pt idx="8">
                  <c:v>31.611356034115001</c:v>
                </c:pt>
                <c:pt idx="9">
                  <c:v>31.253336020216</c:v>
                </c:pt>
                <c:pt idx="10">
                  <c:v>31.219160341317998</c:v>
                </c:pt>
                <c:pt idx="11">
                  <c:v>30.882449357607001</c:v>
                </c:pt>
                <c:pt idx="12">
                  <c:v>30.650992530368999</c:v>
                </c:pt>
                <c:pt idx="13">
                  <c:v>30.398170664914002</c:v>
                </c:pt>
                <c:pt idx="14">
                  <c:v>30.296904037809</c:v>
                </c:pt>
                <c:pt idx="15">
                  <c:v>31.147997260333</c:v>
                </c:pt>
                <c:pt idx="16">
                  <c:v>29.527755462369999</c:v>
                </c:pt>
                <c:pt idx="17">
                  <c:v>30.142735806884001</c:v>
                </c:pt>
                <c:pt idx="18">
                  <c:v>31.645093252094</c:v>
                </c:pt>
                <c:pt idx="19">
                  <c:v>33.121461073170998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EC-49BF-8D9D-78867D55EE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180328"/>
        <c:axId val="355179544"/>
      </c:lineChart>
      <c:valAx>
        <c:axId val="355179544"/>
        <c:scaling>
          <c:orientation val="minMax"/>
          <c:max val="36"/>
          <c:min val="26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55180328"/>
        <c:crosses val="max"/>
        <c:crossBetween val="between"/>
      </c:valAx>
      <c:catAx>
        <c:axId val="355180328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35517954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887186789539513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082025215712377"/>
          <c:y val="0.22102892432402518"/>
          <c:w val="0.8031927791422464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AVGPROP!$A$43:$A$52</c:f>
              <c:numCache>
                <c:formatCode>General</c:formatCode>
                <c:ptCount val="1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</c:numCache>
            </c:numRef>
          </c:cat>
          <c:val>
            <c:numRef>
              <c:f>AVGPROP!$B$43:$B$52</c:f>
              <c:numCache>
                <c:formatCode>0.0</c:formatCode>
                <c:ptCount val="10"/>
                <c:pt idx="0">
                  <c:v>35.479415793253686</c:v>
                </c:pt>
                <c:pt idx="1">
                  <c:v>35.703783946026924</c:v>
                </c:pt>
                <c:pt idx="2">
                  <c:v>35.850625713005762</c:v>
                </c:pt>
                <c:pt idx="3">
                  <c:v>35.651217547502959</c:v>
                </c:pt>
                <c:pt idx="4">
                  <c:v>35.895473954677399</c:v>
                </c:pt>
                <c:pt idx="5">
                  <c:v>36.287890215339928</c:v>
                </c:pt>
                <c:pt idx="6">
                  <c:v>36.446448467737049</c:v>
                </c:pt>
                <c:pt idx="7">
                  <c:v>36.528766582648998</c:v>
                </c:pt>
                <c:pt idx="8">
                  <c:v>36.470801877553001</c:v>
                </c:pt>
                <c:pt idx="9">
                  <c:v>37.088830184715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99C-49AD-9074-4E4A8E3B99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988128"/>
        <c:axId val="498988520"/>
      </c:lineChart>
      <c:catAx>
        <c:axId val="49898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498988520"/>
        <c:crosses val="autoZero"/>
        <c:auto val="1"/>
        <c:lblAlgn val="ctr"/>
        <c:lblOffset val="100"/>
        <c:noMultiLvlLbl val="0"/>
      </c:catAx>
      <c:valAx>
        <c:axId val="498988520"/>
        <c:scaling>
          <c:orientation val="minMax"/>
          <c:max val="37.5"/>
          <c:min val="34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8988128"/>
        <c:crosses val="autoZero"/>
        <c:crossBetween val="between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082025215712393"/>
          <c:y val="0.22102892432402518"/>
          <c:w val="0.80319277914224607"/>
          <c:h val="0.61604268584735256"/>
        </c:manualLayout>
      </c:layout>
      <c:lineChart>
        <c:grouping val="standard"/>
        <c:varyColors val="0"/>
        <c:ser>
          <c:idx val="0"/>
          <c:order val="0"/>
          <c:tx>
            <c:strRef>
              <c:f>'3YrCO'!$H$21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'3YrCO'!$H$22:$H$31</c:f>
              <c:numCache>
                <c:formatCode>0.00</c:formatCode>
                <c:ptCount val="10"/>
                <c:pt idx="0">
                  <c:v>36.359772487679997</c:v>
                </c:pt>
                <c:pt idx="1">
                  <c:v>36.571224733535999</c:v>
                </c:pt>
                <c:pt idx="2">
                  <c:v>36.756252870719997</c:v>
                </c:pt>
                <c:pt idx="3">
                  <c:v>37.102689651744001</c:v>
                </c:pt>
                <c:pt idx="4">
                  <c:v>37.398522521472003</c:v>
                </c:pt>
                <c:pt idx="5">
                  <c:v>35.783163336096003</c:v>
                </c:pt>
                <c:pt idx="6">
                  <c:v>35.903202706400002</c:v>
                </c:pt>
                <c:pt idx="7">
                  <c:v>36.037358479711997</c:v>
                </c:pt>
                <c:pt idx="8">
                  <c:v>35.803697847712002</c:v>
                </c:pt>
                <c:pt idx="9">
                  <c:v>37.579869009984002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3-46F8-9134-0195DCCDD758}"/>
            </c:ext>
          </c:extLst>
        </c:ser>
        <c:ser>
          <c:idx val="1"/>
          <c:order val="1"/>
          <c:tx>
            <c:strRef>
              <c:f>'3YrCO'!$I$21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'3YrCO'!$I$22:$I$31</c:f>
              <c:numCache>
                <c:formatCode>0.00</c:formatCode>
                <c:ptCount val="10"/>
                <c:pt idx="0">
                  <c:v>36.713009688576001</c:v>
                </c:pt>
                <c:pt idx="1">
                  <c:v>36.384638148096002</c:v>
                </c:pt>
                <c:pt idx="2">
                  <c:v>37.819932904352001</c:v>
                </c:pt>
                <c:pt idx="3">
                  <c:v>37.108207544064001</c:v>
                </c:pt>
                <c:pt idx="4">
                  <c:v>37.707889353920002</c:v>
                </c:pt>
                <c:pt idx="5">
                  <c:v>36.020187801984001</c:v>
                </c:pt>
                <c:pt idx="6">
                  <c:v>35.976374696800001</c:v>
                </c:pt>
                <c:pt idx="7">
                  <c:v>35.194268531935997</c:v>
                </c:pt>
                <c:pt idx="8">
                  <c:v>34.565200304864</c:v>
                </c:pt>
                <c:pt idx="9">
                  <c:v>37.281466893632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43-46F8-9134-0195DCCDD758}"/>
            </c:ext>
          </c:extLst>
        </c:ser>
        <c:ser>
          <c:idx val="2"/>
          <c:order val="2"/>
          <c:tx>
            <c:strRef>
              <c:f>'3YrCO'!$J$21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'3YrCO'!$J$22:$J$31</c:f>
              <c:numCache>
                <c:formatCode>0.00</c:formatCode>
                <c:ptCount val="10"/>
                <c:pt idx="0">
                  <c:v>37.533661479519999</c:v>
                </c:pt>
                <c:pt idx="1">
                  <c:v>37.063171910367998</c:v>
                </c:pt>
                <c:pt idx="2">
                  <c:v>38.144643194688001</c:v>
                </c:pt>
                <c:pt idx="3">
                  <c:v>38.069652551903999</c:v>
                </c:pt>
                <c:pt idx="4">
                  <c:v>38.396921457760001</c:v>
                </c:pt>
                <c:pt idx="5">
                  <c:v>36.58240619136</c:v>
                </c:pt>
                <c:pt idx="6">
                  <c:v>36.228813174304001</c:v>
                </c:pt>
                <c:pt idx="7">
                  <c:v>35.763314835359999</c:v>
                </c:pt>
                <c:pt idx="8">
                  <c:v>35.105512750304001</c:v>
                </c:pt>
                <c:pt idx="9">
                  <c:v>37.207574992448002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43-46F8-9134-0195DCCDD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632560"/>
        <c:axId val="495635304"/>
      </c:lineChart>
      <c:valAx>
        <c:axId val="495635304"/>
        <c:scaling>
          <c:orientation val="minMax"/>
          <c:max val="40"/>
          <c:min val="30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5632560"/>
        <c:crosses val="max"/>
        <c:crossBetween val="between"/>
        <c:majorUnit val="2"/>
      </c:valAx>
      <c:catAx>
        <c:axId val="49563256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49563530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922312187391671E-2"/>
          <c:y val="7.1688712545167149E-2"/>
          <c:w val="0.91625117615015106"/>
          <c:h val="0.7290569715969123"/>
        </c:manualLayout>
      </c:layout>
      <c:lineChart>
        <c:grouping val="standard"/>
        <c:varyColors val="0"/>
        <c:ser>
          <c:idx val="0"/>
          <c:order val="0"/>
          <c:tx>
            <c:strRef>
              <c:f>'3YrST'!$H$33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'3YrST'!$H$34:$H$53</c:f>
              <c:numCache>
                <c:formatCode>0.00</c:formatCode>
                <c:ptCount val="20"/>
                <c:pt idx="0">
                  <c:v>37.222361270816002</c:v>
                </c:pt>
                <c:pt idx="1">
                  <c:v>36.688913579744003</c:v>
                </c:pt>
                <c:pt idx="2">
                  <c:v>36.515416660896001</c:v>
                </c:pt>
                <c:pt idx="3">
                  <c:v>36.595040910816003</c:v>
                </c:pt>
                <c:pt idx="4">
                  <c:v>36.358994350944002</c:v>
                </c:pt>
                <c:pt idx="5">
                  <c:v>35.893978971392002</c:v>
                </c:pt>
                <c:pt idx="6">
                  <c:v>36.399325414144002</c:v>
                </c:pt>
                <c:pt idx="7">
                  <c:v>37.24443342576</c:v>
                </c:pt>
                <c:pt idx="8">
                  <c:v>37.165619987648</c:v>
                </c:pt>
                <c:pt idx="9">
                  <c:v>37.557249821535997</c:v>
                </c:pt>
                <c:pt idx="10">
                  <c:v>37.462774062816003</c:v>
                </c:pt>
                <c:pt idx="11">
                  <c:v>35.783163336096003</c:v>
                </c:pt>
                <c:pt idx="12">
                  <c:v>35.903202706400002</c:v>
                </c:pt>
                <c:pt idx="13">
                  <c:v>36.037358479711997</c:v>
                </c:pt>
                <c:pt idx="14">
                  <c:v>35.803697847712002</c:v>
                </c:pt>
                <c:pt idx="15">
                  <c:v>36.063884176800002</c:v>
                </c:pt>
                <c:pt idx="16">
                  <c:v>35.768870091232003</c:v>
                </c:pt>
                <c:pt idx="17">
                  <c:v>37.889816756704001</c:v>
                </c:pt>
                <c:pt idx="18">
                  <c:v>37.320996110080003</c:v>
                </c:pt>
                <c:pt idx="19">
                  <c:v>38.043210009375997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6D-4492-9175-2BDFAFCF5256}"/>
            </c:ext>
          </c:extLst>
        </c:ser>
        <c:ser>
          <c:idx val="1"/>
          <c:order val="1"/>
          <c:tx>
            <c:strRef>
              <c:f>'3YrST'!$I$33</c:f>
              <c:strCache>
                <c:ptCount val="1"/>
                <c:pt idx="0">
                  <c:v>2019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'3YrST'!$I$34:$I$53</c:f>
              <c:numCache>
                <c:formatCode>0.00</c:formatCode>
                <c:ptCount val="20"/>
                <c:pt idx="0">
                  <c:v>37.268477811807998</c:v>
                </c:pt>
                <c:pt idx="1">
                  <c:v>36.449018249760002</c:v>
                </c:pt>
                <c:pt idx="2">
                  <c:v>36.405134082911999</c:v>
                </c:pt>
                <c:pt idx="3">
                  <c:v>36.490590552672003</c:v>
                </c:pt>
                <c:pt idx="4">
                  <c:v>36.695763352863999</c:v>
                </c:pt>
                <c:pt idx="5">
                  <c:v>37.240430802783997</c:v>
                </c:pt>
                <c:pt idx="6">
                  <c:v>36.432827064831997</c:v>
                </c:pt>
                <c:pt idx="7">
                  <c:v>37.601914232352001</c:v>
                </c:pt>
                <c:pt idx="8">
                  <c:v>38.057117357759999</c:v>
                </c:pt>
                <c:pt idx="9">
                  <c:v>37.532753338208003</c:v>
                </c:pt>
                <c:pt idx="10">
                  <c:v>37.333914147072001</c:v>
                </c:pt>
                <c:pt idx="11">
                  <c:v>36.020187801984001</c:v>
                </c:pt>
                <c:pt idx="12">
                  <c:v>35.976374696800001</c:v>
                </c:pt>
                <c:pt idx="13">
                  <c:v>35.194268531935997</c:v>
                </c:pt>
                <c:pt idx="14">
                  <c:v>34.565200304864</c:v>
                </c:pt>
                <c:pt idx="15">
                  <c:v>36.479504446047997</c:v>
                </c:pt>
                <c:pt idx="16">
                  <c:v>36.000755561664</c:v>
                </c:pt>
                <c:pt idx="17">
                  <c:v>37.544451587264</c:v>
                </c:pt>
                <c:pt idx="18">
                  <c:v>37.141533401023999</c:v>
                </c:pt>
                <c:pt idx="19">
                  <c:v>37.520104765151999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6D-4492-9175-2BDFAFCF5256}"/>
            </c:ext>
          </c:extLst>
        </c:ser>
        <c:ser>
          <c:idx val="2"/>
          <c:order val="2"/>
          <c:tx>
            <c:strRef>
              <c:f>'3YrST'!$J$33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'3YrST'!$G$34:$G$53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'3YrST'!$J$34:$J$53</c:f>
              <c:numCache>
                <c:formatCode>0.00</c:formatCode>
                <c:ptCount val="20"/>
                <c:pt idx="0">
                  <c:v>37.647150858495998</c:v>
                </c:pt>
                <c:pt idx="1">
                  <c:v>37.319648414656001</c:v>
                </c:pt>
                <c:pt idx="2">
                  <c:v>37.022089046015999</c:v>
                </c:pt>
                <c:pt idx="3">
                  <c:v>37.525692817408</c:v>
                </c:pt>
                <c:pt idx="4">
                  <c:v>37.415820886143997</c:v>
                </c:pt>
                <c:pt idx="5">
                  <c:v>38.091027572320002</c:v>
                </c:pt>
                <c:pt idx="6">
                  <c:v>37.354469266208</c:v>
                </c:pt>
                <c:pt idx="7">
                  <c:v>38.268720959584002</c:v>
                </c:pt>
                <c:pt idx="8">
                  <c:v>38.582404539392002</c:v>
                </c:pt>
                <c:pt idx="9">
                  <c:v>38.489868361568</c:v>
                </c:pt>
                <c:pt idx="10">
                  <c:v>38.380981555936003</c:v>
                </c:pt>
                <c:pt idx="11">
                  <c:v>36.58240619136</c:v>
                </c:pt>
                <c:pt idx="12">
                  <c:v>36.228813174304001</c:v>
                </c:pt>
                <c:pt idx="13">
                  <c:v>35.763314835359999</c:v>
                </c:pt>
                <c:pt idx="14">
                  <c:v>35.105512750304001</c:v>
                </c:pt>
                <c:pt idx="15">
                  <c:v>36.972555094336002</c:v>
                </c:pt>
                <c:pt idx="16">
                  <c:v>35.228074057728001</c:v>
                </c:pt>
                <c:pt idx="17">
                  <c:v>36.776292924768001</c:v>
                </c:pt>
                <c:pt idx="18">
                  <c:v>37.070373114528003</c:v>
                </c:pt>
                <c:pt idx="19">
                  <c:v>37.599996253664003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6D-4492-9175-2BDFAFCF52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632168"/>
        <c:axId val="495629032"/>
      </c:lineChart>
      <c:valAx>
        <c:axId val="495629032"/>
        <c:scaling>
          <c:orientation val="minMax"/>
          <c:max val="40"/>
          <c:min val="30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5632168"/>
        <c:crosses val="max"/>
        <c:crossBetween val="between"/>
        <c:majorUnit val="2"/>
      </c:valAx>
      <c:catAx>
        <c:axId val="495632168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495629032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4"/>
          <c:y val="0.94483564550081245"/>
          <c:w val="0.26399948464861267"/>
          <c:h val="5.1128132104605484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BE8D7B77-FE49-4ABB-ADB0-74097AA9E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48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BC703F33-C464-403F-AB83-F83A2725A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58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304DD5-6DCD-4333-A214-8BCB37E5B447}" type="slidenum">
              <a:rPr lang="en-US"/>
              <a:pPr/>
              <a:t>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9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B0DBA4-31CB-4F86-83E5-C22FF162E66A}" type="slidenum">
              <a:rPr lang="en-US"/>
              <a:pPr/>
              <a:t>10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75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B54E6-7EB9-4BBD-8A4F-F142299DE027}" type="slidenum">
              <a:rPr lang="en-US"/>
              <a:pPr/>
              <a:t>11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75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12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049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D664E-C025-4130-A0FC-6A98159C2A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27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871056-1259-496E-9B56-7D9C03918214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961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1BF41C-472C-4CF9-B1F0-BC92832457F5}" type="slidenum">
              <a:rPr lang="en-US"/>
              <a:pPr/>
              <a:t>15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37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97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1210AD-4E1A-4F3A-A577-465D70806B85}" type="slidenum">
              <a:rPr lang="en-US"/>
              <a:pPr/>
              <a:t>18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395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56000E-5CBB-4008-9DC1-59E32CBF5CF6}" type="slidenum">
              <a:rPr lang="en-US"/>
              <a:pPr/>
              <a:t>19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23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07546C-A307-4BFF-91D8-6A187D8DE662}" type="slidenum">
              <a:rPr lang="en-US"/>
              <a:pPr/>
              <a:t>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72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F7A013-88B9-424C-AB19-CDFC3EEA18FA}" type="slidenum">
              <a:rPr lang="en-US"/>
              <a:pPr/>
              <a:t>20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18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27E4E-D11B-433F-8CDB-03DED768CFB5}" type="slidenum">
              <a:rPr lang="en-US"/>
              <a:pPr/>
              <a:t>21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373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27E4E-D11B-433F-8CDB-03DED768CFB5}" type="slidenum">
              <a:rPr lang="en-US"/>
              <a:pPr/>
              <a:t>22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251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DD614-2027-4743-8556-946D77DBAF49}" type="slidenum">
              <a:rPr lang="en-US"/>
              <a:pPr/>
              <a:t>23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918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1C3D6-ED41-448C-833B-9272898C336D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727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374F46-5B93-4AFF-AD41-422ACFF5B7BC}" type="slidenum">
              <a:rPr lang="en-US"/>
              <a:pPr/>
              <a:t>25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351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A6B8E-0A84-44C7-AB86-160D50509EA3}" type="slidenum">
              <a:rPr lang="en-US"/>
              <a:pPr/>
              <a:t>26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990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A6B8E-0A84-44C7-AB86-160D50509EA3}" type="slidenum">
              <a:rPr lang="en-US"/>
              <a:pPr/>
              <a:t>27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46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313A1-3230-4996-8177-8386E6D0F87F}" type="slidenum">
              <a:rPr lang="en-US"/>
              <a:pPr/>
              <a:t>28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296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D6CB1-94D5-4E24-A5AB-E2865E7777F5}" type="slidenum">
              <a:rPr lang="en-US"/>
              <a:pPr/>
              <a:t>29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06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0DF128-4B36-4C89-B277-3FE0A74865B0}" type="slidenum">
              <a:rPr lang="en-US"/>
              <a:pPr/>
              <a:t>3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099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CEFD9-1EC8-408E-B867-62A21AF40F96}" type="slidenum">
              <a:rPr lang="en-US"/>
              <a:pPr/>
              <a:t>30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57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11CC67-3625-48C3-9065-248FF55366C1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60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7E57AC-0916-42AD-8575-2FE464A2877D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03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D323-C783-4F55-B79D-75050AD7B1C1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3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D323-C783-4F55-B79D-75050AD7B1C1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823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B7E2C-9DA7-49FA-B2A1-94D98372AEB6}" type="slidenum">
              <a:rPr lang="en-US"/>
              <a:pPr/>
              <a:t>8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66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3DB42A-5FBE-40F2-8415-5C6FF483B407}" type="slidenum">
              <a:rPr lang="en-US"/>
              <a:pPr/>
              <a:t>9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1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7AB9CD-9914-4AE5-9095-1FF95B15C8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2ADF39-BB0F-4D82-B235-F5D989665E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E6EF53-3749-496E-9114-7B56C1E383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772400" cy="594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5943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5008CE-5B06-42C7-94AA-CFB3AC68F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03219E-5F49-4AA4-B623-C537AE63D0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2BCEA7-1E66-482F-B613-14716C8BCB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26FA58-1DCC-4A83-AAE1-081E5CB257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099761-2174-47AE-A281-CC6DA7ED93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8F490A-8671-4E33-9835-BF51AC0760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2D8419-6317-4C13-A791-02FD47A72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C0D4B4-7DBF-427E-A5B4-BBEA286854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B9B3BD-8D5B-4252-B17C-250A7DD9C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07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7587" name="Rectangle 307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7588" name="Rectangle 307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594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7589" name="Rectangle 307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3488860-3006-4D2E-B23C-3496BFEA885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7590" name="Picture 307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971800" y="6477000"/>
            <a:ext cx="2286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478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U.S. UPLAND COTTON QUALITY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267200"/>
            <a:ext cx="6400800" cy="1752600"/>
          </a:xfrm>
          <a:effectLst/>
        </p:spPr>
        <p:txBody>
          <a:bodyPr/>
          <a:lstStyle/>
          <a:p>
            <a:r>
              <a:rPr lang="en-US" dirty="0">
                <a:solidFill>
                  <a:srgbClr val="006600"/>
                </a:solidFill>
                <a:effectLst/>
                <a:latin typeface="+mj-lt"/>
              </a:rPr>
              <a:t>2020-</a:t>
            </a:r>
            <a:r>
              <a:rPr lang="en-US" altLang="zh-CN" dirty="0">
                <a:solidFill>
                  <a:srgbClr val="006600"/>
                </a:solidFill>
                <a:effectLst/>
                <a:latin typeface="+mj-lt"/>
              </a:rPr>
              <a:t>21</a:t>
            </a:r>
            <a:r>
              <a:rPr lang="en-US" dirty="0">
                <a:solidFill>
                  <a:srgbClr val="006600"/>
                </a:solidFill>
                <a:effectLst/>
                <a:latin typeface="+mj-lt"/>
              </a:rPr>
              <a:t> CROP</a:t>
            </a:r>
          </a:p>
          <a:p>
            <a:r>
              <a:rPr lang="en-US" dirty="0">
                <a:solidFill>
                  <a:srgbClr val="006600"/>
                </a:solidFill>
                <a:effectLst/>
                <a:latin typeface="+mj-lt"/>
              </a:rPr>
              <a:t>FINAL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BF87B0-8B24-464B-BA38-E8A4C182F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STRENGTH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43350" y="6096000"/>
            <a:ext cx="1358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31507"/>
              </p:ext>
            </p:extLst>
          </p:nvPr>
        </p:nvGraphicFramePr>
        <p:xfrm>
          <a:off x="240974" y="282494"/>
          <a:ext cx="8662051" cy="5950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STRENGTH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 rot="16200000">
            <a:off x="-175418" y="3409156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471047"/>
              </p:ext>
            </p:extLst>
          </p:nvPr>
        </p:nvGraphicFramePr>
        <p:xfrm>
          <a:off x="580762" y="887571"/>
          <a:ext cx="8156448" cy="571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-9505"/>
            <a:ext cx="7772400" cy="1143000"/>
          </a:xfrm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AVERAGE STRENGTH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 rot="16200000">
            <a:off x="-175418" y="3409156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 bwMode="auto">
          <a:xfrm flipV="1">
            <a:off x="2384371" y="1323201"/>
            <a:ext cx="0" cy="4229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cxnSpLocks/>
          </p:cNvCxnSpPr>
          <p:nvPr/>
        </p:nvCxnSpPr>
        <p:spPr bwMode="auto">
          <a:xfrm flipH="1" flipV="1">
            <a:off x="4582786" y="1323201"/>
            <a:ext cx="1" cy="4229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cxnSpLocks/>
          </p:cNvCxnSpPr>
          <p:nvPr/>
        </p:nvCxnSpPr>
        <p:spPr bwMode="auto">
          <a:xfrm flipH="1" flipV="1">
            <a:off x="6440424" y="1323201"/>
            <a:ext cx="1" cy="42557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29247" y="887571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79935" y="87893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67058" y="86920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25852" y="86920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4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LENGTH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LENGTH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 rot="16200000">
            <a:off x="-419893" y="3229769"/>
            <a:ext cx="1841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C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223159"/>
              </p:ext>
            </p:extLst>
          </p:nvPr>
        </p:nvGraphicFramePr>
        <p:xfrm>
          <a:off x="258535" y="292553"/>
          <a:ext cx="8626929" cy="6272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1732D0-88F3-4315-95C1-7B51BDC32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2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LENGTH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 rot="16200000">
            <a:off x="-878681" y="3545681"/>
            <a:ext cx="264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810000" y="6096000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919517"/>
              </p:ext>
            </p:extLst>
          </p:nvPr>
        </p:nvGraphicFramePr>
        <p:xfrm>
          <a:off x="76200" y="228601"/>
          <a:ext cx="8839200" cy="6004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AVERAGE LENGTH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 rot="16200000">
            <a:off x="-424656" y="3405981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077524"/>
              </p:ext>
            </p:extLst>
          </p:nvPr>
        </p:nvGraphicFramePr>
        <p:xfrm>
          <a:off x="646113" y="965942"/>
          <a:ext cx="8116887" cy="5663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AVERAGE LENGTH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 rot="16200000">
            <a:off x="-424656" y="3405981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 flipH="1" flipV="1">
            <a:off x="350079" y="3352006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 flipH="1" flipV="1">
            <a:off x="2581770" y="3330514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 flipH="1" flipV="1">
            <a:off x="4420394" y="3334087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229559" y="990599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26425" y="965942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27425" y="97851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80894" y="96594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83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LENGTH UNIFORMITY INDEX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59E608-E547-4151-A43A-06E3E67F4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013" y="352425"/>
            <a:ext cx="8437562" cy="615473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281" name="Rectangle 89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LUI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8275" name="Rectangle 83"/>
          <p:cNvSpPr>
            <a:spLocks noChangeArrowheads="1"/>
          </p:cNvSpPr>
          <p:nvPr/>
        </p:nvSpPr>
        <p:spPr bwMode="auto">
          <a:xfrm rot="16200000">
            <a:off x="-269081" y="3394869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82" name="Rectangle 90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F652415-BDF3-48EB-A076-81C4AE96F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25450"/>
            <a:ext cx="8339138" cy="60801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400" dirty="0">
                <a:solidFill>
                  <a:schemeClr val="tx1"/>
                </a:solidFill>
                <a:effectLst/>
              </a:rPr>
              <a:t>YIELD TREND</a:t>
            </a:r>
            <a:br>
              <a:rPr lang="en-US" sz="3400" dirty="0">
                <a:solidFill>
                  <a:schemeClr val="tx1"/>
                </a:solidFill>
                <a:effectLst/>
              </a:rPr>
            </a:br>
            <a:r>
              <a:rPr lang="en-US" sz="3400" dirty="0">
                <a:solidFill>
                  <a:schemeClr val="tx1"/>
                </a:solidFill>
                <a:effectLst/>
              </a:rPr>
              <a:t>U.S. UPLAND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 rot="16200000">
            <a:off x="-343693" y="3305969"/>
            <a:ext cx="1689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POUNDS/ACRE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17B8289-15E8-4DAF-9289-1DAF85DE4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LENGTH UNIFORMITY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860800" y="6096000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BA1A60-AE26-4F4E-949F-07719A0D7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3575" y="47625"/>
            <a:ext cx="8037513" cy="612616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LENGTH UNIFORMITY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 rot="16200000">
            <a:off x="-254793" y="3405981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846691"/>
              </p:ext>
            </p:extLst>
          </p:nvPr>
        </p:nvGraphicFramePr>
        <p:xfrm>
          <a:off x="537687" y="1002268"/>
          <a:ext cx="8229600" cy="5703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LENGTH UNIFORMITY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 rot="16200000">
            <a:off x="-254793" y="3405981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 bwMode="auto">
          <a:xfrm flipV="1">
            <a:off x="2413440" y="1428750"/>
            <a:ext cx="50458" cy="41103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cxnSpLocks/>
          </p:cNvCxnSpPr>
          <p:nvPr/>
        </p:nvCxnSpPr>
        <p:spPr bwMode="auto">
          <a:xfrm flipV="1">
            <a:off x="4581427" y="1428750"/>
            <a:ext cx="0" cy="41719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cxnSpLocks/>
          </p:cNvCxnSpPr>
          <p:nvPr/>
        </p:nvCxnSpPr>
        <p:spPr bwMode="auto">
          <a:xfrm flipV="1">
            <a:off x="6400800" y="1371600"/>
            <a:ext cx="0" cy="41678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264482" y="992096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43129" y="100226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7022" y="987683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09146" y="99209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896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COLOR &amp; LEAF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E755C7-9BE0-46C0-8B93-8ECB4C2FA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150" y="-73025"/>
            <a:ext cx="8523288" cy="619918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COLOR GRADE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 rot="16200000">
            <a:off x="-916781" y="3355181"/>
            <a:ext cx="287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PERCENT COLOR GRADE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63A48D-F4EB-48D0-8B01-1C3042733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COLOR GRADE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403600" y="6096000"/>
            <a:ext cx="2438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COLOR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00E2E28-ECA3-47B6-BE71-1DF5E5500A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2588" y="-107950"/>
            <a:ext cx="8380412" cy="63119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PERCENT WHITE GRADES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 rot="16200000">
            <a:off x="-37306" y="3404394"/>
            <a:ext cx="109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738365"/>
              </p:ext>
            </p:extLst>
          </p:nvPr>
        </p:nvGraphicFramePr>
        <p:xfrm>
          <a:off x="371474" y="609600"/>
          <a:ext cx="8543925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PERCENT WHITE GRADES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 rot="16200000">
            <a:off x="-37306" y="3404394"/>
            <a:ext cx="109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 flipH="1" flipV="1">
            <a:off x="293213" y="3276600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 flipH="1" flipV="1">
            <a:off x="2515394" y="3276600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 flipH="1" flipV="1">
            <a:off x="4365342" y="3275806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231083" y="4595336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65722" y="459533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8070" y="459938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62759" y="459533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98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578B133-9EBC-42B2-B6DF-77B6671F2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LEAF GRADE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517900" y="609600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LEAF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6B668B4-10D9-4BD8-ADB5-13A2F33FA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563" y="90488"/>
            <a:ext cx="8451850" cy="614203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3000"/>
          </a:xfrm>
          <a:effectLst/>
        </p:spPr>
        <p:txBody>
          <a:bodyPr/>
          <a:lstStyle/>
          <a:p>
            <a:r>
              <a:rPr lang="en-US" sz="3200" dirty="0">
                <a:effectLst/>
              </a:rPr>
              <a:t>COLOR &amp; LEAF GRADE DISTRIBUTION</a:t>
            </a:r>
            <a:br>
              <a:rPr lang="en-US" sz="3200" dirty="0">
                <a:effectLst/>
              </a:rPr>
            </a:br>
            <a:r>
              <a:rPr lang="en-US" sz="3200" dirty="0">
                <a:effectLst/>
              </a:rPr>
              <a:t>U.S. UPLAND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403600" y="6278562"/>
            <a:ext cx="2438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COLOR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MICRONAIRE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INFORMATION ON THE WEB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solidFill>
                  <a:schemeClr val="tx1"/>
                </a:solidFill>
                <a:latin typeface="+mj-lt"/>
              </a:rPr>
              <a:t>http://www.cottoninc.com/fiber/quality/Crop-Quality-Reports/</a:t>
            </a:r>
          </a:p>
          <a:p>
            <a:pPr marL="0" indent="0">
              <a:buFont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MICRONAIRE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 rot="16200000">
            <a:off x="-237331" y="3413919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274685"/>
              </p:ext>
            </p:extLst>
          </p:nvPr>
        </p:nvGraphicFramePr>
        <p:xfrm>
          <a:off x="258535" y="292553"/>
          <a:ext cx="8626929" cy="6272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09B58E-6466-4E89-8F49-7BEAE910A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233363"/>
            <a:ext cx="8763000" cy="639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MICRONAIRE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86200" y="6096000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771782"/>
              </p:ext>
            </p:extLst>
          </p:nvPr>
        </p:nvGraphicFramePr>
        <p:xfrm>
          <a:off x="291774" y="77625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MICRONAIRE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 rot="16200000">
            <a:off x="-234156" y="3410744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hart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855844"/>
              </p:ext>
            </p:extLst>
          </p:nvPr>
        </p:nvGraphicFramePr>
        <p:xfrm>
          <a:off x="533400" y="914400"/>
          <a:ext cx="8153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946"/>
            <a:ext cx="7772400" cy="11430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AVERAGE MICRONAIRE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 rot="16200000">
            <a:off x="-234156" y="3410744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5400000" flipH="1" flipV="1">
            <a:off x="252614" y="3428206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 flipH="1" flipV="1">
            <a:off x="2449059" y="3383429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 flipH="1" flipV="1">
            <a:off x="4243569" y="3415197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2102" y="957937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45359" y="957491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248" y="960183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11982" y="961427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222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STRENGTH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STRENGTH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 rot="16200000">
            <a:off x="-184943" y="3475831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19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567020"/>
              </p:ext>
            </p:extLst>
          </p:nvPr>
        </p:nvGraphicFramePr>
        <p:xfrm>
          <a:off x="258535" y="292553"/>
          <a:ext cx="8626929" cy="6272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QRCottonBoll">
  <a:themeElements>
    <a:clrScheme name="">
      <a:dk1>
        <a:srgbClr val="000000"/>
      </a:dk1>
      <a:lt1>
        <a:srgbClr val="FFFFFF"/>
      </a:lt1>
      <a:dk2>
        <a:srgbClr val="3333CC"/>
      </a:dk2>
      <a:lt2>
        <a:srgbClr val="808080"/>
      </a:lt2>
      <a:accent1>
        <a:srgbClr val="9966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CAB8AA"/>
      </a:accent5>
      <a:accent6>
        <a:srgbClr val="2D2DB9"/>
      </a:accent6>
      <a:hlink>
        <a:srgbClr val="6699FF"/>
      </a:hlink>
      <a:folHlink>
        <a:srgbClr val="993300"/>
      </a:folHlink>
    </a:clrScheme>
    <a:fontScheme name="FQRCottonBoll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FQRCottonBo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QRCottonBo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Q:\FQR\Templates\FQRCottonBoll.pot</Template>
  <TotalTime>1372</TotalTime>
  <Words>381</Words>
  <Application>Microsoft Office PowerPoint</Application>
  <PresentationFormat>On-screen Show (4:3)</PresentationFormat>
  <Paragraphs>179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Impact</vt:lpstr>
      <vt:lpstr>Times New Roman</vt:lpstr>
      <vt:lpstr>FQRCottonBoll</vt:lpstr>
      <vt:lpstr>U.S. UPLAND COTTON QUALITY</vt:lpstr>
      <vt:lpstr>PowerPoint Presentation</vt:lpstr>
      <vt:lpstr>MICRONAIRE</vt:lpstr>
      <vt:lpstr>MICRONAIRE TREND U.S. UPLAND</vt:lpstr>
      <vt:lpstr>MICRONAIRE DISTRIBUTION U.S. UPLAND</vt:lpstr>
      <vt:lpstr>AVERAGE MICRONAIRE</vt:lpstr>
      <vt:lpstr>AVERAGE MICRONAIRE</vt:lpstr>
      <vt:lpstr>STRENGTH</vt:lpstr>
      <vt:lpstr>STRENGTH TREND U.S. UPLAND</vt:lpstr>
      <vt:lpstr>STRENGTH DISTRIBUTION U.S. UPLAND</vt:lpstr>
      <vt:lpstr>AVERAGE STRENGTH</vt:lpstr>
      <vt:lpstr>AVERAGE STRENGTH</vt:lpstr>
      <vt:lpstr>LENGTH</vt:lpstr>
      <vt:lpstr>LENGTH TREND U.S. UPLAND</vt:lpstr>
      <vt:lpstr>LENGTH DISTRIBUTION U.S. UPLAND</vt:lpstr>
      <vt:lpstr>AVERAGE LENGTH</vt:lpstr>
      <vt:lpstr>AVERAGE LENGTH</vt:lpstr>
      <vt:lpstr>LENGTH UNIFORMITY INDEX</vt:lpstr>
      <vt:lpstr>LUI TREND U.S. UPLAND</vt:lpstr>
      <vt:lpstr>LENGTH UNIFORMITY DISTRIBUTION U.S. UPLAND</vt:lpstr>
      <vt:lpstr>AVERAGE LENGTH UNIFORMITY</vt:lpstr>
      <vt:lpstr>AVERAGE LENGTH UNIFORMITY</vt:lpstr>
      <vt:lpstr>COLOR &amp; LEAF</vt:lpstr>
      <vt:lpstr>COLOR GRADE TREND U.S. UPLAND</vt:lpstr>
      <vt:lpstr>COLOR GRADE DISTRIBUTION U.S. UPLAND</vt:lpstr>
      <vt:lpstr>PERCENT WHITE GRADES</vt:lpstr>
      <vt:lpstr>PERCENT WHITE GRADES</vt:lpstr>
      <vt:lpstr>LEAF GRADE DISTRIBUTION U.S. UPLAND</vt:lpstr>
      <vt:lpstr>COLOR &amp; LEAF GRADE DISTRIBUTION U.S. UPLAND</vt:lpstr>
      <vt:lpstr>INFORMATION ON THE WEB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 Employee</dc:creator>
  <cp:lastModifiedBy>Pope, Daniel</cp:lastModifiedBy>
  <cp:revision>415</cp:revision>
  <dcterms:created xsi:type="dcterms:W3CDTF">2001-02-15T13:44:31Z</dcterms:created>
  <dcterms:modified xsi:type="dcterms:W3CDTF">2022-03-29T20:24:10Z</dcterms:modified>
</cp:coreProperties>
</file>